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314aa459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314aa459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314aa459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314aa459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314aa459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314aa459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314aa459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314aa459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314aa459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314aa459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38428ee7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38428ee7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38428ee7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38428ee7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38428ee7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38428ee7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38428ee7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38428ee7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38428ee7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38428ee7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38428ee7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38428ee7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314aa459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314aa459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314aa459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314aa459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314aa459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314aa459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314aa459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314aa459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314aa459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314aa459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314aa459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314aa459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phongnq2712/mapd722_group9_finalProject" TargetMode="External"/><Relationship Id="rId4" Type="http://schemas.openxmlformats.org/officeDocument/2006/relationships/hyperlink" Target="https://github.com/phongnq2712/mapd722_group9_nodej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MAPD722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Medical Clinic App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Group 9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Quoc Phong Ngo                   301148406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Saif Khalid Ahmadzai          301213727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idx="4294967295" type="title"/>
          </p:nvPr>
        </p:nvSpPr>
        <p:spPr>
          <a:xfrm>
            <a:off x="283925" y="155200"/>
            <a:ext cx="5449200" cy="12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Patient tab</a:t>
            </a:r>
            <a:endParaRPr sz="3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Add new patient screen</a:t>
            </a:r>
            <a:endParaRPr b="0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POST method: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hostname:port/patients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3000" y="37975"/>
            <a:ext cx="2384351" cy="506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idx="4294967295" type="title"/>
          </p:nvPr>
        </p:nvSpPr>
        <p:spPr>
          <a:xfrm>
            <a:off x="283925" y="155200"/>
            <a:ext cx="5449200" cy="44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Patient tab</a:t>
            </a:r>
            <a:endParaRPr sz="3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Get a patient screen</a:t>
            </a:r>
            <a:endParaRPr b="0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GET method: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hostname:port/patients/:patientId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600" y="78563"/>
            <a:ext cx="2359351" cy="4986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4294967295" type="title"/>
          </p:nvPr>
        </p:nvSpPr>
        <p:spPr>
          <a:xfrm>
            <a:off x="283925" y="155200"/>
            <a:ext cx="5449200" cy="44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Patient tab</a:t>
            </a:r>
            <a:endParaRPr sz="3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Delete a patient screen</a:t>
            </a:r>
            <a:endParaRPr b="0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DELETE method: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hostname:port/patients/:patientId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125" y="305275"/>
            <a:ext cx="3106076" cy="425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idx="4294967295" type="title"/>
          </p:nvPr>
        </p:nvSpPr>
        <p:spPr>
          <a:xfrm>
            <a:off x="283925" y="155200"/>
            <a:ext cx="5449200" cy="44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Patient tab</a:t>
            </a:r>
            <a:endParaRPr sz="3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Get a clinical records’ patient screen</a:t>
            </a:r>
            <a:endParaRPr b="0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GET method: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hostname:port/patients/:patientId/ clinical-records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125" y="250700"/>
            <a:ext cx="3236725" cy="396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idx="4294967295" type="title"/>
          </p:nvPr>
        </p:nvSpPr>
        <p:spPr>
          <a:xfrm>
            <a:off x="283925" y="155200"/>
            <a:ext cx="5449200" cy="44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Patient tab</a:t>
            </a:r>
            <a:endParaRPr sz="3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Update a clinical records’ patient screen</a:t>
            </a:r>
            <a:endParaRPr b="0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PUT method: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hostname:port/patients/:patientId/ clinical-records/:clinicalRecordsId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975" y="76200"/>
            <a:ext cx="2437039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idx="4294967295" type="title"/>
          </p:nvPr>
        </p:nvSpPr>
        <p:spPr>
          <a:xfrm>
            <a:off x="535775" y="155200"/>
            <a:ext cx="5197200" cy="12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Task</a:t>
            </a:r>
            <a:r>
              <a:rPr lang="en" sz="3600">
                <a:solidFill>
                  <a:schemeClr val="accent5"/>
                </a:solidFill>
              </a:rPr>
              <a:t> tab</a:t>
            </a:r>
            <a:endParaRPr sz="3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List of tasks screen</a:t>
            </a:r>
            <a:endParaRPr b="0"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7719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2600">
                <a:solidFill>
                  <a:schemeClr val="dk1"/>
                </a:solidFill>
              </a:rPr>
              <a:t>GET method: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hostname:port/tasks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375" y="152400"/>
            <a:ext cx="221138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idx="4294967295" type="title"/>
          </p:nvPr>
        </p:nvSpPr>
        <p:spPr>
          <a:xfrm>
            <a:off x="283925" y="155200"/>
            <a:ext cx="5449200" cy="12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Task</a:t>
            </a:r>
            <a:r>
              <a:rPr lang="en" sz="3600">
                <a:solidFill>
                  <a:schemeClr val="accent5"/>
                </a:solidFill>
              </a:rPr>
              <a:t> tab</a:t>
            </a:r>
            <a:endParaRPr sz="3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Add a new task screen</a:t>
            </a:r>
            <a:endParaRPr b="0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POST method: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hostname:port/tasks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525" y="152400"/>
            <a:ext cx="2211976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idx="4294967295" type="title"/>
          </p:nvPr>
        </p:nvSpPr>
        <p:spPr>
          <a:xfrm>
            <a:off x="283925" y="155200"/>
            <a:ext cx="5449200" cy="44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Task</a:t>
            </a:r>
            <a:r>
              <a:rPr lang="en" sz="3600">
                <a:solidFill>
                  <a:schemeClr val="accent5"/>
                </a:solidFill>
              </a:rPr>
              <a:t> tab</a:t>
            </a:r>
            <a:endParaRPr sz="3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Get a task detail screen</a:t>
            </a:r>
            <a:endParaRPr b="0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GET method: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hostname:port/tasks/:taskId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525" y="152400"/>
            <a:ext cx="226081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idx="4294967295" type="title"/>
          </p:nvPr>
        </p:nvSpPr>
        <p:spPr>
          <a:xfrm>
            <a:off x="283925" y="155200"/>
            <a:ext cx="5449200" cy="44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Task</a:t>
            </a:r>
            <a:r>
              <a:rPr lang="en" sz="3600">
                <a:solidFill>
                  <a:schemeClr val="accent5"/>
                </a:solidFill>
              </a:rPr>
              <a:t> tab</a:t>
            </a:r>
            <a:endParaRPr sz="3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Delete a task screen</a:t>
            </a:r>
            <a:endParaRPr b="0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DELETE method: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hostname:port/tasks/:tasktId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525" y="152400"/>
            <a:ext cx="2246538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idx="4294967295" type="title"/>
          </p:nvPr>
        </p:nvSpPr>
        <p:spPr>
          <a:xfrm>
            <a:off x="283925" y="155200"/>
            <a:ext cx="5972400" cy="44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accent5"/>
                </a:solidFill>
              </a:rPr>
              <a:t>Task</a:t>
            </a:r>
            <a:r>
              <a:rPr lang="en" sz="3600">
                <a:solidFill>
                  <a:schemeClr val="accent5"/>
                </a:solidFill>
              </a:rPr>
              <a:t> tab</a:t>
            </a:r>
            <a:endParaRPr sz="3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Get a task list details</a:t>
            </a:r>
            <a:endParaRPr sz="3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screen</a:t>
            </a:r>
            <a:endParaRPr b="0" sz="1200">
              <a:solidFill>
                <a:schemeClr val="lt1"/>
              </a:solidFill>
            </a:endParaRPr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GET method: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hostname:port/tasks/: tasktId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1650" y="152400"/>
            <a:ext cx="227501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15520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Github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923200"/>
            <a:ext cx="8113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Source code Angular: </a:t>
            </a:r>
            <a:r>
              <a:rPr lang="en" sz="1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https://github.com/phongnq2712/mapd722_group9_finalProject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NodeJS server: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https://github.com/phongnq2712/mapd722_group9_nodejs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idx="4294967295" type="title"/>
          </p:nvPr>
        </p:nvSpPr>
        <p:spPr>
          <a:xfrm>
            <a:off x="283925" y="155200"/>
            <a:ext cx="6186600" cy="44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accent5"/>
                </a:solidFill>
              </a:rPr>
              <a:t>Task</a:t>
            </a:r>
            <a:r>
              <a:rPr lang="en" sz="3600">
                <a:solidFill>
                  <a:schemeClr val="accent5"/>
                </a:solidFill>
              </a:rPr>
              <a:t> tab</a:t>
            </a:r>
            <a:endParaRPr sz="3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Update a task screen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PUT method: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hostname:port/tasks/:taskId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525" y="81000"/>
            <a:ext cx="244817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97" name="Google Shape;197;p3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9" name="Google Shape;199;p33"/>
          <p:cNvSpPr txBox="1"/>
          <p:nvPr>
            <p:ph idx="4294967295" type="body"/>
          </p:nvPr>
        </p:nvSpPr>
        <p:spPr>
          <a:xfrm>
            <a:off x="2631800" y="1377475"/>
            <a:ext cx="39096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Thank you for your listening!</a:t>
            </a:r>
            <a:br>
              <a:rPr lang="en" sz="3200">
                <a:latin typeface="Raleway"/>
                <a:ea typeface="Raleway"/>
                <a:cs typeface="Raleway"/>
                <a:sym typeface="Raleway"/>
              </a:rPr>
            </a:b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63" y="162725"/>
            <a:ext cx="8430525" cy="48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769775" y="370722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Description</a:t>
            </a:r>
            <a:endParaRPr b="1" sz="30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5"/>
          <p:cNvSpPr txBox="1"/>
          <p:nvPr>
            <p:ph idx="4294967295" type="body"/>
          </p:nvPr>
        </p:nvSpPr>
        <p:spPr>
          <a:xfrm>
            <a:off x="769775" y="1213675"/>
            <a:ext cx="7748100" cy="34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Design a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hybrid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 application for the health care providers.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This app was built by Ionic framework with Angular.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List of technology used: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Angular, JSON, XML, REST API Service, MongoDB, Postman…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950" y="2989025"/>
            <a:ext cx="2824320" cy="76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612" y="3052950"/>
            <a:ext cx="3105224" cy="5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3813" y="3751625"/>
            <a:ext cx="2384321" cy="95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idx="4294967295" type="title"/>
          </p:nvPr>
        </p:nvSpPr>
        <p:spPr>
          <a:xfrm>
            <a:off x="2654350" y="13332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List of functions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95" name="Google Shape;95;p16"/>
          <p:cNvSpPr txBox="1"/>
          <p:nvPr>
            <p:ph idx="4294967295" type="title"/>
          </p:nvPr>
        </p:nvSpPr>
        <p:spPr>
          <a:xfrm>
            <a:off x="285750" y="556950"/>
            <a:ext cx="8572500" cy="4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❖"/>
            </a:pPr>
            <a:r>
              <a:rPr lang="en" sz="17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User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: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Register a new account, login, get information of a user to display in Profile tab.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Font typeface="Lato"/>
              <a:buChar char="❖"/>
            </a:pPr>
            <a:r>
              <a:rPr lang="en" sz="17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Task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: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Create new task for a user, delete task, get all tasks of a user, get a specific task of user, update a task.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Font typeface="Lato"/>
              <a:buChar char="❖"/>
            </a:pPr>
            <a:r>
              <a:rPr lang="en" sz="17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Patient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: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Get all patients, get information of a specific patient, add a new patient’s info, delete a patient.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700"/>
              <a:buFont typeface="Lato"/>
              <a:buChar char="❖"/>
            </a:pPr>
            <a:r>
              <a:rPr lang="en" sz="17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Patient’s records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: get a clinical records’ patient, create a new clinical records’ patient, delete a clinical records’ patient, update a clinical records’ patient.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4294967295" type="title"/>
          </p:nvPr>
        </p:nvSpPr>
        <p:spPr>
          <a:xfrm>
            <a:off x="535775" y="15520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MongoDB Structures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5600"/>
            <a:ext cx="8819323" cy="258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idx="4294967295" type="title"/>
          </p:nvPr>
        </p:nvSpPr>
        <p:spPr>
          <a:xfrm>
            <a:off x="535775" y="15520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accent5"/>
                </a:solidFill>
              </a:rPr>
              <a:t>Login screen</a:t>
            </a:r>
            <a:endParaRPr b="0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Username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Password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Login button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SignUp button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575" y="76200"/>
            <a:ext cx="2317075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idx="4294967295" type="title"/>
          </p:nvPr>
        </p:nvSpPr>
        <p:spPr>
          <a:xfrm>
            <a:off x="535775" y="15520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Sign up</a:t>
            </a:r>
            <a:r>
              <a:rPr lang="en" sz="3600">
                <a:solidFill>
                  <a:schemeClr val="accent5"/>
                </a:solidFill>
              </a:rPr>
              <a:t> screen</a:t>
            </a:r>
            <a:endParaRPr b="0" sz="1200">
              <a:solidFill>
                <a:schemeClr val="lt1"/>
              </a:solidFill>
            </a:endParaRPr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Username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Password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Full name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Position (doctor, nurse)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SignUp</a:t>
            </a:r>
            <a:r>
              <a:rPr lang="en" sz="2600">
                <a:solidFill>
                  <a:schemeClr val="dk1"/>
                </a:solidFill>
              </a:rPr>
              <a:t> button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Login button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9975" y="76200"/>
            <a:ext cx="2345441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idx="4294967295" type="title"/>
          </p:nvPr>
        </p:nvSpPr>
        <p:spPr>
          <a:xfrm>
            <a:off x="535775" y="15520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Profile tab</a:t>
            </a:r>
            <a:endParaRPr b="0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A welcome text message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Full name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Position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375" y="152400"/>
            <a:ext cx="227382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idx="4294967295" type="title"/>
          </p:nvPr>
        </p:nvSpPr>
        <p:spPr>
          <a:xfrm>
            <a:off x="535775" y="155200"/>
            <a:ext cx="5197200" cy="12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Patient tab</a:t>
            </a:r>
            <a:endParaRPr sz="3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5"/>
                </a:solidFill>
              </a:rPr>
              <a:t>List of patients screen</a:t>
            </a:r>
            <a:endParaRPr b="0" sz="1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" sz="2600">
                <a:solidFill>
                  <a:schemeClr val="dk1"/>
                </a:solidFill>
              </a:rPr>
              <a:t>GET method:</a:t>
            </a:r>
            <a:endParaRPr sz="2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hostname:port/patients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075" y="77338"/>
            <a:ext cx="2304925" cy="498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